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5" r:id="rId1"/>
  </p:sldMasterIdLst>
  <p:sldIdLst>
    <p:sldId id="26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839f0a289297ce52" providerId="LiveId" clId="{2944F359-601A-47F2-B02D-3A3E1B43A343}"/>
    <pc:docChg chg="undo redo custSel addSld delSld modSld">
      <pc:chgData name="" userId="839f0a289297ce52" providerId="LiveId" clId="{2944F359-601A-47F2-B02D-3A3E1B43A343}" dt="2020-04-30T08:26:52.986" v="1580" actId="1076"/>
      <pc:docMkLst>
        <pc:docMk/>
      </pc:docMkLst>
      <pc:sldChg chg="addSp delSp modSp add">
        <pc:chgData name="" userId="839f0a289297ce52" providerId="LiveId" clId="{2944F359-601A-47F2-B02D-3A3E1B43A343}" dt="2020-04-30T08:26:52.986" v="1580" actId="1076"/>
        <pc:sldMkLst>
          <pc:docMk/>
          <pc:sldMk cId="121506127" sldId="257"/>
        </pc:sldMkLst>
        <pc:spChg chg="add del mod">
          <ac:chgData name="" userId="839f0a289297ce52" providerId="LiveId" clId="{2944F359-601A-47F2-B02D-3A3E1B43A343}" dt="2020-04-30T08:26:51.126" v="1579" actId="14100"/>
          <ac:spMkLst>
            <pc:docMk/>
            <pc:sldMk cId="121506127" sldId="257"/>
            <ac:spMk id="2" creationId="{26461010-2646-4480-BC9E-70F7D23FF145}"/>
          </ac:spMkLst>
        </pc:spChg>
        <pc:spChg chg="del mod">
          <ac:chgData name="" userId="839f0a289297ce52" providerId="LiveId" clId="{2944F359-601A-47F2-B02D-3A3E1B43A343}" dt="2020-04-26T16:25:03.314" v="30"/>
          <ac:spMkLst>
            <pc:docMk/>
            <pc:sldMk cId="121506127" sldId="257"/>
            <ac:spMk id="3" creationId="{4B7A9C0F-E4F5-4D0A-BD6E-679FC33CC475}"/>
          </ac:spMkLst>
        </pc:spChg>
        <pc:spChg chg="add del mod">
          <ac:chgData name="" userId="839f0a289297ce52" providerId="LiveId" clId="{2944F359-601A-47F2-B02D-3A3E1B43A343}" dt="2020-04-30T08:24:31.856" v="1487"/>
          <ac:spMkLst>
            <pc:docMk/>
            <pc:sldMk cId="121506127" sldId="257"/>
            <ac:spMk id="4" creationId="{00BAA9EB-6DCE-4CEF-9094-B36241C7CF24}"/>
          </ac:spMkLst>
        </pc:spChg>
        <pc:picChg chg="add mod">
          <ac:chgData name="" userId="839f0a289297ce52" providerId="LiveId" clId="{2944F359-601A-47F2-B02D-3A3E1B43A343}" dt="2020-04-30T08:26:52.986" v="1580" actId="1076"/>
          <ac:picMkLst>
            <pc:docMk/>
            <pc:sldMk cId="121506127" sldId="257"/>
            <ac:picMk id="5" creationId="{94305E6B-BAF4-4B18-BCFB-2F8B0BA7FB4A}"/>
          </ac:picMkLst>
        </pc:picChg>
        <pc:picChg chg="add del mod">
          <ac:chgData name="" userId="839f0a289297ce52" providerId="LiveId" clId="{2944F359-601A-47F2-B02D-3A3E1B43A343}" dt="2020-04-26T16:44:42.201" v="709"/>
          <ac:picMkLst>
            <pc:docMk/>
            <pc:sldMk cId="121506127" sldId="257"/>
            <ac:picMk id="1026" creationId="{669A36FE-E2D6-4790-A14C-163D9E1BE429}"/>
          </ac:picMkLst>
        </pc:picChg>
      </pc:sldChg>
      <pc:sldChg chg="modSp add">
        <pc:chgData name="" userId="839f0a289297ce52" providerId="LiveId" clId="{2944F359-601A-47F2-B02D-3A3E1B43A343}" dt="2020-04-26T16:51:00.759" v="858" actId="20577"/>
        <pc:sldMkLst>
          <pc:docMk/>
          <pc:sldMk cId="2342208178" sldId="258"/>
        </pc:sldMkLst>
        <pc:spChg chg="mod">
          <ac:chgData name="" userId="839f0a289297ce52" providerId="LiveId" clId="{2944F359-601A-47F2-B02D-3A3E1B43A343}" dt="2020-04-26T16:28:34.646" v="67" actId="20577"/>
          <ac:spMkLst>
            <pc:docMk/>
            <pc:sldMk cId="2342208178" sldId="258"/>
            <ac:spMk id="2" creationId="{AC2AB6C9-36E5-48B8-9FF9-810A32935A96}"/>
          </ac:spMkLst>
        </pc:spChg>
        <pc:spChg chg="mod">
          <ac:chgData name="" userId="839f0a289297ce52" providerId="LiveId" clId="{2944F359-601A-47F2-B02D-3A3E1B43A343}" dt="2020-04-26T16:51:00.759" v="858" actId="20577"/>
          <ac:spMkLst>
            <pc:docMk/>
            <pc:sldMk cId="2342208178" sldId="258"/>
            <ac:spMk id="3" creationId="{58F7A2F1-8678-4409-9B82-D43BD71763F2}"/>
          </ac:spMkLst>
        </pc:spChg>
      </pc:sldChg>
      <pc:sldChg chg="modSp add">
        <pc:chgData name="" userId="839f0a289297ce52" providerId="LiveId" clId="{2944F359-601A-47F2-B02D-3A3E1B43A343}" dt="2020-04-26T16:51:33.959" v="878" actId="207"/>
        <pc:sldMkLst>
          <pc:docMk/>
          <pc:sldMk cId="2948635784" sldId="259"/>
        </pc:sldMkLst>
        <pc:spChg chg="mod">
          <ac:chgData name="" userId="839f0a289297ce52" providerId="LiveId" clId="{2944F359-601A-47F2-B02D-3A3E1B43A343}" dt="2020-04-26T16:31:43.903" v="345" actId="20577"/>
          <ac:spMkLst>
            <pc:docMk/>
            <pc:sldMk cId="2948635784" sldId="259"/>
            <ac:spMk id="2" creationId="{36E32D04-7D91-4CB9-9F36-B739B6F54697}"/>
          </ac:spMkLst>
        </pc:spChg>
        <pc:spChg chg="mod">
          <ac:chgData name="" userId="839f0a289297ce52" providerId="LiveId" clId="{2944F359-601A-47F2-B02D-3A3E1B43A343}" dt="2020-04-26T16:51:33.959" v="878" actId="207"/>
          <ac:spMkLst>
            <pc:docMk/>
            <pc:sldMk cId="2948635784" sldId="259"/>
            <ac:spMk id="3" creationId="{C22251C1-8F2B-4C21-930E-BB9AD7A23ED3}"/>
          </ac:spMkLst>
        </pc:spChg>
      </pc:sldChg>
      <pc:sldChg chg="modSp add">
        <pc:chgData name="" userId="839f0a289297ce52" providerId="LiveId" clId="{2944F359-601A-47F2-B02D-3A3E1B43A343}" dt="2020-04-26T17:04:12.536" v="1309" actId="20577"/>
        <pc:sldMkLst>
          <pc:docMk/>
          <pc:sldMk cId="2976794302" sldId="260"/>
        </pc:sldMkLst>
        <pc:spChg chg="mod">
          <ac:chgData name="" userId="839f0a289297ce52" providerId="LiveId" clId="{2944F359-601A-47F2-B02D-3A3E1B43A343}" dt="2020-04-26T16:49:52.841" v="819" actId="27636"/>
          <ac:spMkLst>
            <pc:docMk/>
            <pc:sldMk cId="2976794302" sldId="260"/>
            <ac:spMk id="2" creationId="{A152E370-D44E-4448-8C33-2C5A74D6817D}"/>
          </ac:spMkLst>
        </pc:spChg>
        <pc:spChg chg="mod">
          <ac:chgData name="" userId="839f0a289297ce52" providerId="LiveId" clId="{2944F359-601A-47F2-B02D-3A3E1B43A343}" dt="2020-04-26T17:04:12.536" v="1309" actId="20577"/>
          <ac:spMkLst>
            <pc:docMk/>
            <pc:sldMk cId="2976794302" sldId="260"/>
            <ac:spMk id="3" creationId="{E05B8ED3-266D-4602-8527-9CD99B6E86C6}"/>
          </ac:spMkLst>
        </pc:spChg>
      </pc:sldChg>
      <pc:sldChg chg="modSp add">
        <pc:chgData name="" userId="839f0a289297ce52" providerId="LiveId" clId="{2944F359-601A-47F2-B02D-3A3E1B43A343}" dt="2020-04-30T08:19:33.158" v="1430" actId="20577"/>
        <pc:sldMkLst>
          <pc:docMk/>
          <pc:sldMk cId="1431781744" sldId="261"/>
        </pc:sldMkLst>
        <pc:spChg chg="mod">
          <ac:chgData name="" userId="839f0a289297ce52" providerId="LiveId" clId="{2944F359-601A-47F2-B02D-3A3E1B43A343}" dt="2020-04-26T16:53:57.907" v="916" actId="20577"/>
          <ac:spMkLst>
            <pc:docMk/>
            <pc:sldMk cId="1431781744" sldId="261"/>
            <ac:spMk id="2" creationId="{1F710612-4209-4D0D-8321-C076A3EC55AA}"/>
          </ac:spMkLst>
        </pc:spChg>
        <pc:spChg chg="mod">
          <ac:chgData name="" userId="839f0a289297ce52" providerId="LiveId" clId="{2944F359-601A-47F2-B02D-3A3E1B43A343}" dt="2020-04-30T08:19:33.158" v="1430" actId="20577"/>
          <ac:spMkLst>
            <pc:docMk/>
            <pc:sldMk cId="1431781744" sldId="261"/>
            <ac:spMk id="3" creationId="{88C27AB6-87AE-4CEF-B515-AEFD7C48D4BA}"/>
          </ac:spMkLst>
        </pc:spChg>
      </pc:sldChg>
      <pc:sldChg chg="modSp add">
        <pc:chgData name="" userId="839f0a289297ce52" providerId="LiveId" clId="{2944F359-601A-47F2-B02D-3A3E1B43A343}" dt="2020-04-30T08:20:01.294" v="1441" actId="20577"/>
        <pc:sldMkLst>
          <pc:docMk/>
          <pc:sldMk cId="978181859" sldId="262"/>
        </pc:sldMkLst>
        <pc:spChg chg="mod">
          <ac:chgData name="" userId="839f0a289297ce52" providerId="LiveId" clId="{2944F359-601A-47F2-B02D-3A3E1B43A343}" dt="2020-04-26T16:54:33.091" v="952" actId="20577"/>
          <ac:spMkLst>
            <pc:docMk/>
            <pc:sldMk cId="978181859" sldId="262"/>
            <ac:spMk id="2" creationId="{A3CE8062-5072-40DE-B23C-64CE6F5B1BFF}"/>
          </ac:spMkLst>
        </pc:spChg>
        <pc:spChg chg="mod">
          <ac:chgData name="" userId="839f0a289297ce52" providerId="LiveId" clId="{2944F359-601A-47F2-B02D-3A3E1B43A343}" dt="2020-04-30T08:20:01.294" v="1441" actId="20577"/>
          <ac:spMkLst>
            <pc:docMk/>
            <pc:sldMk cId="978181859" sldId="262"/>
            <ac:spMk id="3" creationId="{85859980-472D-4BEA-B84F-E788636B8A5B}"/>
          </ac:spMkLst>
        </pc:spChg>
      </pc:sldChg>
      <pc:sldChg chg="modSp add">
        <pc:chgData name="" userId="839f0a289297ce52" providerId="LiveId" clId="{2944F359-601A-47F2-B02D-3A3E1B43A343}" dt="2020-04-30T08:20:14.873" v="1443" actId="20577"/>
        <pc:sldMkLst>
          <pc:docMk/>
          <pc:sldMk cId="299288195" sldId="263"/>
        </pc:sldMkLst>
        <pc:spChg chg="mod">
          <ac:chgData name="" userId="839f0a289297ce52" providerId="LiveId" clId="{2944F359-601A-47F2-B02D-3A3E1B43A343}" dt="2020-04-30T08:20:14.873" v="1443" actId="20577"/>
          <ac:spMkLst>
            <pc:docMk/>
            <pc:sldMk cId="299288195" sldId="263"/>
            <ac:spMk id="2" creationId="{D2039BF3-E943-45DD-8671-F8E51862AAB6}"/>
          </ac:spMkLst>
        </pc:spChg>
        <pc:spChg chg="mod">
          <ac:chgData name="" userId="839f0a289297ce52" providerId="LiveId" clId="{2944F359-601A-47F2-B02D-3A3E1B43A343}" dt="2020-04-26T16:57:16.174" v="1080" actId="20577"/>
          <ac:spMkLst>
            <pc:docMk/>
            <pc:sldMk cId="299288195" sldId="263"/>
            <ac:spMk id="3" creationId="{E0FC5602-3034-43A3-854C-95444A1F80EE}"/>
          </ac:spMkLst>
        </pc:spChg>
      </pc:sldChg>
      <pc:sldChg chg="modSp add">
        <pc:chgData name="" userId="839f0a289297ce52" providerId="LiveId" clId="{2944F359-601A-47F2-B02D-3A3E1B43A343}" dt="2020-04-26T17:06:52.769" v="1405" actId="20577"/>
        <pc:sldMkLst>
          <pc:docMk/>
          <pc:sldMk cId="2512435130" sldId="264"/>
        </pc:sldMkLst>
        <pc:spChg chg="mod">
          <ac:chgData name="" userId="839f0a289297ce52" providerId="LiveId" clId="{2944F359-601A-47F2-B02D-3A3E1B43A343}" dt="2020-04-26T17:06:08.350" v="1385" actId="114"/>
          <ac:spMkLst>
            <pc:docMk/>
            <pc:sldMk cId="2512435130" sldId="264"/>
            <ac:spMk id="2" creationId="{462887DC-B873-436F-B00B-939896F545CB}"/>
          </ac:spMkLst>
        </pc:spChg>
        <pc:spChg chg="mod">
          <ac:chgData name="" userId="839f0a289297ce52" providerId="LiveId" clId="{2944F359-601A-47F2-B02D-3A3E1B43A343}" dt="2020-04-26T17:06:52.769" v="1405" actId="20577"/>
          <ac:spMkLst>
            <pc:docMk/>
            <pc:sldMk cId="2512435130" sldId="264"/>
            <ac:spMk id="3" creationId="{7153BF92-8175-45F0-80A7-C25C6DFEFB6A}"/>
          </ac:spMkLst>
        </pc:spChg>
      </pc:sldChg>
      <pc:sldChg chg="modSp add">
        <pc:chgData name="" userId="839f0a289297ce52" providerId="LiveId" clId="{2944F359-601A-47F2-B02D-3A3E1B43A343}" dt="2020-04-30T08:21:28.107" v="1465" actId="20577"/>
        <pc:sldMkLst>
          <pc:docMk/>
          <pc:sldMk cId="1705584409" sldId="265"/>
        </pc:sldMkLst>
        <pc:spChg chg="mod">
          <ac:chgData name="" userId="839f0a289297ce52" providerId="LiveId" clId="{2944F359-601A-47F2-B02D-3A3E1B43A343}" dt="2020-04-26T16:59:32.696" v="1147" actId="14100"/>
          <ac:spMkLst>
            <pc:docMk/>
            <pc:sldMk cId="1705584409" sldId="265"/>
            <ac:spMk id="2" creationId="{F8D1B373-DFB5-4B46-AB89-83A76F5F6345}"/>
          </ac:spMkLst>
        </pc:spChg>
        <pc:spChg chg="mod">
          <ac:chgData name="" userId="839f0a289297ce52" providerId="LiveId" clId="{2944F359-601A-47F2-B02D-3A3E1B43A343}" dt="2020-04-30T08:21:28.107" v="1465" actId="20577"/>
          <ac:spMkLst>
            <pc:docMk/>
            <pc:sldMk cId="1705584409" sldId="265"/>
            <ac:spMk id="3" creationId="{0881A824-7D41-4259-9BAD-06DF7A333053}"/>
          </ac:spMkLst>
        </pc:spChg>
      </pc:sldChg>
      <pc:sldChg chg="modSp add">
        <pc:chgData name="" userId="839f0a289297ce52" providerId="LiveId" clId="{2944F359-601A-47F2-B02D-3A3E1B43A343}" dt="2020-04-26T17:02:20.560" v="1206" actId="20577"/>
        <pc:sldMkLst>
          <pc:docMk/>
          <pc:sldMk cId="2203977903" sldId="266"/>
        </pc:sldMkLst>
        <pc:spChg chg="mod">
          <ac:chgData name="" userId="839f0a289297ce52" providerId="LiveId" clId="{2944F359-601A-47F2-B02D-3A3E1B43A343}" dt="2020-04-26T16:49:52.872" v="823" actId="27636"/>
          <ac:spMkLst>
            <pc:docMk/>
            <pc:sldMk cId="2203977903" sldId="266"/>
            <ac:spMk id="2" creationId="{8E006D85-293C-4766-9034-6667D7F11243}"/>
          </ac:spMkLst>
        </pc:spChg>
        <pc:spChg chg="mod">
          <ac:chgData name="" userId="839f0a289297ce52" providerId="LiveId" clId="{2944F359-601A-47F2-B02D-3A3E1B43A343}" dt="2020-04-26T17:02:20.560" v="1206" actId="20577"/>
          <ac:spMkLst>
            <pc:docMk/>
            <pc:sldMk cId="2203977903" sldId="266"/>
            <ac:spMk id="3" creationId="{D5549AF8-D821-4A53-9E9E-590ED7FDAAF7}"/>
          </ac:spMkLst>
        </pc:spChg>
      </pc:sldChg>
      <pc:sldChg chg="addSp delSp modSp add del">
        <pc:chgData name="" userId="839f0a289297ce52" providerId="LiveId" clId="{2944F359-601A-47F2-B02D-3A3E1B43A343}" dt="2020-04-26T16:50:00.591" v="824" actId="27636"/>
        <pc:sldMkLst>
          <pc:docMk/>
          <pc:sldMk cId="2820872860" sldId="267"/>
        </pc:sldMkLst>
        <pc:spChg chg="mod">
          <ac:chgData name="" userId="839f0a289297ce52" providerId="LiveId" clId="{2944F359-601A-47F2-B02D-3A3E1B43A343}" dt="2020-04-26T16:50:00.591" v="824" actId="27636"/>
          <ac:spMkLst>
            <pc:docMk/>
            <pc:sldMk cId="2820872860" sldId="267"/>
            <ac:spMk id="2" creationId="{46998623-84B5-4D7C-993E-0963D11A7CB7}"/>
          </ac:spMkLst>
        </pc:spChg>
        <pc:spChg chg="del">
          <ac:chgData name="" userId="839f0a289297ce52" providerId="LiveId" clId="{2944F359-601A-47F2-B02D-3A3E1B43A343}" dt="2020-04-26T16:47:24.566" v="747"/>
          <ac:spMkLst>
            <pc:docMk/>
            <pc:sldMk cId="2820872860" sldId="267"/>
            <ac:spMk id="3" creationId="{89F08FCC-B518-497E-BE3E-418C487546AE}"/>
          </ac:spMkLst>
        </pc:spChg>
        <pc:picChg chg="add mod">
          <ac:chgData name="" userId="839f0a289297ce52" providerId="LiveId" clId="{2944F359-601A-47F2-B02D-3A3E1B43A343}" dt="2020-04-26T16:48:31.734" v="766" actId="14100"/>
          <ac:picMkLst>
            <pc:docMk/>
            <pc:sldMk cId="2820872860" sldId="267"/>
            <ac:picMk id="4" creationId="{9AC617F0-975B-450C-83F0-34E98FB42E5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9F1C09B-6683-4123-9893-1D3497494C3E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AA32F48-5A91-4231-80BD-3BCEF4C65589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096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C09B-6683-4123-9893-1D3497494C3E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2F48-5A91-4231-80BD-3BCEF4C655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808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C09B-6683-4123-9893-1D3497494C3E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2F48-5A91-4231-80BD-3BCEF4C65589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096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C09B-6683-4123-9893-1D3497494C3E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2F48-5A91-4231-80BD-3BCEF4C65589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79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C09B-6683-4123-9893-1D3497494C3E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2F48-5A91-4231-80BD-3BCEF4C655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0128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C09B-6683-4123-9893-1D3497494C3E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2F48-5A91-4231-80BD-3BCEF4C65589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716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C09B-6683-4123-9893-1D3497494C3E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2F48-5A91-4231-80BD-3BCEF4C65589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916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C09B-6683-4123-9893-1D3497494C3E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2F48-5A91-4231-80BD-3BCEF4C65589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318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C09B-6683-4123-9893-1D3497494C3E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2F48-5A91-4231-80BD-3BCEF4C65589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63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C09B-6683-4123-9893-1D3497494C3E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2F48-5A91-4231-80BD-3BCEF4C655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171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C09B-6683-4123-9893-1D3497494C3E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2F48-5A91-4231-80BD-3BCEF4C65589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760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C09B-6683-4123-9893-1D3497494C3E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2F48-5A91-4231-80BD-3BCEF4C655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921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C09B-6683-4123-9893-1D3497494C3E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2F48-5A91-4231-80BD-3BCEF4C65589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71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C09B-6683-4123-9893-1D3497494C3E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2F48-5A91-4231-80BD-3BCEF4C65589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30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C09B-6683-4123-9893-1D3497494C3E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2F48-5A91-4231-80BD-3BCEF4C655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409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C09B-6683-4123-9893-1D3497494C3E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2F48-5A91-4231-80BD-3BCEF4C65589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96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C09B-6683-4123-9893-1D3497494C3E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2F48-5A91-4231-80BD-3BCEF4C655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355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F1C09B-6683-4123-9893-1D3497494C3E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A32F48-5A91-4231-80BD-3BCEF4C655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563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  <p:sldLayoutId id="2147483979" r:id="rId14"/>
    <p:sldLayoutId id="2147483980" r:id="rId15"/>
    <p:sldLayoutId id="2147483981" r:id="rId16"/>
    <p:sldLayoutId id="214748398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998623-84B5-4D7C-993E-0963D11A7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/>
              <a:t>Przytulanie daje moc!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9AC617F0-975B-450C-83F0-34E98FB42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2731" y="2557463"/>
            <a:ext cx="3326537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72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006D85-293C-4766-9034-6667D7F11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Drodzy Rodzice, pamiętajcie!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549AF8-D821-4A53-9E9E-590ED7FDA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Albo dziecko otrzyma miłość w domu rodzinnym, albo będzie jej szukać całe życie u innych osób.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Często bywa tak, że młodzi, zagubieni ludzie zyskują akceptację, uznanie rówieśników przez naśladowanie niewłaściwych </a:t>
            </a:r>
            <a:r>
              <a:rPr lang="pl-PL" dirty="0" err="1"/>
              <a:t>zachowań</a:t>
            </a:r>
            <a:r>
              <a:rPr lang="pl-PL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Nie dziwcie się, że dziecko będzie chętniej przebywać w środowisku kolegów, niż w domu, w którym brakuje ciepła, rozmowy i pozytywnych relacji!</a:t>
            </a:r>
          </a:p>
        </p:txBody>
      </p:sp>
    </p:spTree>
    <p:extLst>
      <p:ext uri="{BB962C8B-B14F-4D97-AF65-F5344CB8AC3E}">
        <p14:creationId xmlns:p14="http://schemas.microsoft.com/office/powerpoint/2010/main" val="2203977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461010-2646-4480-BC9E-70F7D23FF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30" y="728913"/>
            <a:ext cx="9601196" cy="4888115"/>
          </a:xfrm>
        </p:spPr>
        <p:txBody>
          <a:bodyPr>
            <a:normAutofit/>
          </a:bodyPr>
          <a:lstStyle/>
          <a:p>
            <a:br>
              <a:rPr lang="pl-PL" sz="6000" i="1" dirty="0">
                <a:solidFill>
                  <a:schemeClr val="tx1"/>
                </a:solidFill>
              </a:rPr>
            </a:br>
            <a:br>
              <a:rPr lang="pl-PL" sz="6000" i="1" dirty="0">
                <a:solidFill>
                  <a:schemeClr val="tx1"/>
                </a:solidFill>
              </a:rPr>
            </a:br>
            <a:r>
              <a:rPr lang="pl-PL" sz="6000" i="1" dirty="0">
                <a:solidFill>
                  <a:schemeClr val="tx1"/>
                </a:solidFill>
              </a:rPr>
              <a:t>                         Pozdrawiam!                                   </a:t>
            </a:r>
            <a:r>
              <a:rPr lang="pl-PL" sz="2800" i="1" dirty="0">
                <a:solidFill>
                  <a:schemeClr val="tx1"/>
                </a:solidFill>
              </a:rPr>
              <a:t>JP  </a:t>
            </a:r>
          </a:p>
        </p:txBody>
      </p:sp>
      <p:pic>
        <p:nvPicPr>
          <p:cNvPr id="5" name="Picture 2" descr="C:\Users\Zuzanna\Desktop\Justyna Poleszak.png">
            <a:extLst>
              <a:ext uri="{FF2B5EF4-FFF2-40B4-BE49-F238E27FC236}">
                <a16:creationId xmlns:a16="http://schemas.microsoft.com/office/drawing/2014/main" id="{94305E6B-BAF4-4B18-BCFB-2F8B0BA7FB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50" y="3817236"/>
            <a:ext cx="2431590" cy="17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06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2AB6C9-36E5-48B8-9FF9-810A329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7 zalet przytulania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F7A2F1-8678-4409-9B82-D43BD7176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Buduje relacje z dziećmi, tworzy więź.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Sprawia, że dzieci czują się szczęśliwe i kochane.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Uśmierza ból, uspokaja.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Jest zdrowe, zarówno dla ciała jak i dla duszy.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Wzmacnia u dziecka poczucie własnej wartości.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Stymuluje rozwój dziecka.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Reguluje emocje.</a:t>
            </a:r>
          </a:p>
        </p:txBody>
      </p:sp>
    </p:spTree>
    <p:extLst>
      <p:ext uri="{BB962C8B-B14F-4D97-AF65-F5344CB8AC3E}">
        <p14:creationId xmlns:p14="http://schemas.microsoft.com/office/powerpoint/2010/main" val="2342208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E32D04-7D91-4CB9-9F36-B739B6F54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Przytul Dziecko: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251C1-8F2B-4C21-930E-BB9AD7A23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Kiedy mu dziękujesz.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Kiedy je przepraszasz.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Na dzień dobry.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Na dobranoc.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Kiedy  jest smutne lub szczęśliwe.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</a:t>
            </a:r>
            <a:r>
              <a:rPr lang="pl-PL" b="1" dirty="0">
                <a:solidFill>
                  <a:srgbClr val="FF0000"/>
                </a:solidFill>
              </a:rPr>
              <a:t>ZAWSZE</a:t>
            </a:r>
            <a:r>
              <a:rPr lang="pl-PL" dirty="0"/>
              <a:t> – bez okazji.</a:t>
            </a:r>
          </a:p>
        </p:txBody>
      </p:sp>
    </p:spTree>
    <p:extLst>
      <p:ext uri="{BB962C8B-B14F-4D97-AF65-F5344CB8AC3E}">
        <p14:creationId xmlns:p14="http://schemas.microsoft.com/office/powerpoint/2010/main" val="294863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52E370-D44E-4448-8C33-2C5A74D68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PRZYTULANIE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5B8ED3-266D-4602-8527-9CD99B6E8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9775873" cy="331893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3200" dirty="0"/>
              <a:t>daje dziecku poczucie bezpieczeństwa, wsparcie, odczucie,   że jest kochane;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3200" dirty="0"/>
              <a:t> przyczynia się do harmonijnego rozwoju fizycznego          i emocjonalnego.</a:t>
            </a:r>
          </a:p>
        </p:txBody>
      </p:sp>
    </p:spTree>
    <p:extLst>
      <p:ext uri="{BB962C8B-B14F-4D97-AF65-F5344CB8AC3E}">
        <p14:creationId xmlns:p14="http://schemas.microsoft.com/office/powerpoint/2010/main" val="2976794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710612-4209-4D0D-8321-C076A3EC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/>
              <a:t>Kochana Mamo!   Kochany Tato!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C27AB6-87AE-4CEF-B515-AEFD7C48D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800" i="1" dirty="0"/>
              <a:t>Codziennie mówcie mi, że mnie kochacie, że jestem dla Was kimś bardzo ważnym. Bardzo chcę odczuwać Waszą miłość do mnie. I choć Wam o tym nie mówię, może się wstydzę, może mnie nie nauczyliście mówić o swoich uczuciach, proszę Was przytulajcie mnie rano, jak przychodzę ze szkoły i przed snem. Moje serce woła: </a:t>
            </a:r>
            <a:r>
              <a:rPr lang="pl-PL" sz="2800" b="1" i="1" dirty="0"/>
              <a:t>przytul! przytul!</a:t>
            </a:r>
          </a:p>
          <a:p>
            <a:pPr marL="0" indent="0">
              <a:buNone/>
            </a:pPr>
            <a:r>
              <a:rPr lang="pl-PL" b="1" i="1" dirty="0"/>
              <a:t>                                                                                Wasze Dziecko</a:t>
            </a:r>
          </a:p>
        </p:txBody>
      </p:sp>
    </p:spTree>
    <p:extLst>
      <p:ext uri="{BB962C8B-B14F-4D97-AF65-F5344CB8AC3E}">
        <p14:creationId xmlns:p14="http://schemas.microsoft.com/office/powerpoint/2010/main" val="143178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CE8062-5072-40DE-B23C-64CE6F5B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b="1" dirty="0"/>
            </a:br>
            <a:br>
              <a:rPr lang="pl-PL" b="1" dirty="0"/>
            </a:br>
            <a:r>
              <a:rPr lang="pl-PL" b="1" dirty="0"/>
              <a:t>DRDZY RODZICE!</a:t>
            </a:r>
            <a:br>
              <a:rPr lang="pl-PL" b="1" dirty="0"/>
            </a:br>
            <a:r>
              <a:rPr lang="pl-PL" sz="3100" b="1" dirty="0"/>
              <a:t>JAK CZĘSTO PRZYTULACIE SWOJE DZIECI? </a:t>
            </a:r>
            <a:br>
              <a:rPr lang="pl-PL" sz="3100" b="1" dirty="0"/>
            </a:br>
            <a:r>
              <a:rPr lang="pl-PL" sz="3100" b="1" dirty="0"/>
              <a:t>W JAKI SPOSÓB?</a:t>
            </a:r>
            <a:br>
              <a:rPr lang="pl-PL" b="1" dirty="0"/>
            </a:b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859980-472D-4BEA-B84F-E788636B8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 </a:t>
            </a:r>
            <a:r>
              <a:rPr lang="pl-PL" u="sng" dirty="0"/>
              <a:t>Sposób przytulania – zwróćcie na to baczną uwagę</a:t>
            </a:r>
            <a:r>
              <a:rPr lang="pl-PL" dirty="0"/>
              <a:t>. </a:t>
            </a:r>
          </a:p>
          <a:p>
            <a:pPr marL="0" indent="0">
              <a:buNone/>
            </a:pPr>
            <a:r>
              <a:rPr lang="pl-PL" dirty="0"/>
              <a:t>Czasem robicie to szybko, mechanicznie, będąc chłodnym i zamkniętym. Jeśli już przytulacie swoje dziecko zaangażujcie się w to na 110%. Róbcie to z serca, powoli, w skupieniu, z zaangażowaniem emocjonalnym będąc otwartym            i przeżywając to doświadczenie.</a:t>
            </a:r>
          </a:p>
          <a:p>
            <a:pPr marL="0" indent="0">
              <a:buNone/>
            </a:pPr>
            <a:r>
              <a:rPr lang="pl-PL" dirty="0"/>
              <a:t>        Często sama postawa fizyczna ma duże znaczenie </a:t>
            </a:r>
          </a:p>
          <a:p>
            <a:pPr marL="0" indent="0">
              <a:buNone/>
            </a:pPr>
            <a:r>
              <a:rPr lang="pl-PL" dirty="0"/>
              <a:t>                         dla przepływu energii  miłości!</a:t>
            </a:r>
          </a:p>
        </p:txBody>
      </p:sp>
    </p:spTree>
    <p:extLst>
      <p:ext uri="{BB962C8B-B14F-4D97-AF65-F5344CB8AC3E}">
        <p14:creationId xmlns:p14="http://schemas.microsoft.com/office/powerpoint/2010/main" val="978181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039BF3-E943-45DD-8671-F8E51862A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Lecznicze właściwości przytulania są znane od dawna,        a zasada działania jest logiczna i prosta.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FC5602-3034-43A3-854C-95444A1F8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Osoby posiadające wsparcie i bliskie relacje z innymi są silniejsze psychicznie, a dzięki temu lepiej radzą sobie z chorobą. </a:t>
            </a:r>
          </a:p>
          <a:p>
            <a:r>
              <a:rPr lang="pl-PL" dirty="0"/>
              <a:t>Przytulanie pobudza powierzchnię skóry, w wyniku czego w przysadce mózgowej uwalniana jest oksytocyna. </a:t>
            </a:r>
          </a:p>
          <a:p>
            <a:r>
              <a:rPr lang="pl-PL" dirty="0"/>
              <a:t>Hormon ten zapewnia poczucie bezpieczeństwa i spokój.</a:t>
            </a:r>
          </a:p>
        </p:txBody>
      </p:sp>
    </p:spTree>
    <p:extLst>
      <p:ext uri="{BB962C8B-B14F-4D97-AF65-F5344CB8AC3E}">
        <p14:creationId xmlns:p14="http://schemas.microsoft.com/office/powerpoint/2010/main" val="299288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2887DC-B873-436F-B00B-939896F54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Co na to naukowcy?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53BF92-8175-45F0-80A7-C25C6DFEF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Liczne badania dowodzą, że dzieci, które mają zapewnione ciepło i kontakt fizyczny, rozwijają się znacznie lepiej niż te, których potrzeba bliskości nie zostaje zaspokojona. </a:t>
            </a:r>
          </a:p>
          <a:p>
            <a:r>
              <a:rPr lang="pl-PL" dirty="0"/>
              <a:t>Zaobserwowano, że dzieci, które są rzadko przytulane (np. przebywające w domach dziecka), mimo odpowiedniej diety oraz wymaganych warunków, częściej cierpią na infekcje dróg oddechowych i gorzej sypiają. </a:t>
            </a:r>
          </a:p>
        </p:txBody>
      </p:sp>
    </p:spTree>
    <p:extLst>
      <p:ext uri="{BB962C8B-B14F-4D97-AF65-F5344CB8AC3E}">
        <p14:creationId xmlns:p14="http://schemas.microsoft.com/office/powerpoint/2010/main" val="2512435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1B373-DFB5-4B46-AB89-83A76F5F6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74802"/>
          </a:xfrm>
        </p:spPr>
        <p:txBody>
          <a:bodyPr>
            <a:normAutofit fontScale="90000"/>
          </a:bodyPr>
          <a:lstStyle/>
          <a:p>
            <a:r>
              <a:rPr lang="pl-PL" sz="4000" b="1" dirty="0"/>
              <a:t>SKUTKI</a:t>
            </a:r>
            <a:r>
              <a:rPr lang="pl-PL" b="1" dirty="0"/>
              <a:t> BRAKU CZUŁOŚCI RODZICIELSKIEJ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81A824-7D41-4259-9BAD-06DF7A333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75913"/>
            <a:ext cx="9986888" cy="37279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200" dirty="0"/>
              <a:t>Brak zaspokojenia naturalnych potrzeb psychicznych na którymkolwiek etapie rozwoju powoduje lukę, która uniemożliwia harmonijny wzrost emocjonalny i duchowy. Można powiedzieć, że następuje swoiste zatrzymanie na tym etapie rozwoju, na którym powstała luka. Choć ciało rośnie i dojrzewa, rozwijają się procesy poznawcze, rozwój emocjonalny stoi w miejscu. Pod względem uczuciowym, człowiek staje się wewnętrznie skarłowaciały. Z biegiem czasu zaburzenie rozwoju emocjonalnego staje się przyczyną coraz większego cierpienia. Dzieci są z zasady skoncentrowane na sobie i na zaspokajaniu własnych potrzeb. Nie potrafią wczuć się w sytuację drugiego człowieka, a w kontaktach z ludźmi kierują się własnymi potrzebami. Oczekują ciągłej uwagi, zabiegają o okazywanie im uczuć, uznanie i akceptację, a gdy rodzice nie poświęcają im wystarczająco dużo czasu, czują się odrzucone i niekochane.</a:t>
            </a:r>
          </a:p>
        </p:txBody>
      </p:sp>
    </p:spTree>
    <p:extLst>
      <p:ext uri="{BB962C8B-B14F-4D97-AF65-F5344CB8AC3E}">
        <p14:creationId xmlns:p14="http://schemas.microsoft.com/office/powerpoint/2010/main" val="17055844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</TotalTime>
  <Words>632</Words>
  <Application>Microsoft Office PowerPoint</Application>
  <PresentationFormat>Panoramiczny</PresentationFormat>
  <Paragraphs>41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Garamond</vt:lpstr>
      <vt:lpstr>Wingdings</vt:lpstr>
      <vt:lpstr>Organiczny</vt:lpstr>
      <vt:lpstr>Przytulanie daje moc!</vt:lpstr>
      <vt:lpstr>7 zalet przytulania</vt:lpstr>
      <vt:lpstr>Przytul Dziecko:</vt:lpstr>
      <vt:lpstr>PRZYTULANIE </vt:lpstr>
      <vt:lpstr>Kochana Mamo!   Kochany Tato!</vt:lpstr>
      <vt:lpstr>  DRDZY RODZICE! JAK CZĘSTO PRZYTULACIE SWOJE DZIECI?  W JAKI SPOSÓB?  </vt:lpstr>
      <vt:lpstr>Lecznicze właściwości przytulania są znane od dawna,        a zasada działania jest logiczna i prosta.</vt:lpstr>
      <vt:lpstr>Co na to naukowcy?</vt:lpstr>
      <vt:lpstr>SKUTKI BRAKU CZUŁOŚCI RODZICIELSKIEJ</vt:lpstr>
      <vt:lpstr>Drodzy Rodzice, pamiętajcie! </vt:lpstr>
      <vt:lpstr>                           Pozdrawiam!                                   JP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Przytulanie daje moc.</dc:title>
  <dc:creator>DELL 5450</dc:creator>
  <cp:lastModifiedBy>DELL 5450</cp:lastModifiedBy>
  <cp:revision>5</cp:revision>
  <dcterms:created xsi:type="dcterms:W3CDTF">2020-04-26T16:22:33Z</dcterms:created>
  <dcterms:modified xsi:type="dcterms:W3CDTF">2020-04-30T08:27:01Z</dcterms:modified>
</cp:coreProperties>
</file>