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3AEA-79A1-4765-91C7-D9DED3D48362}" type="datetimeFigureOut">
              <a:rPr lang="pl-PL" smtClean="0"/>
              <a:t>2020-05-12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061A-E5FA-49E7-8A9A-1A3F299874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126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3AEA-79A1-4765-91C7-D9DED3D48362}" type="datetimeFigureOut">
              <a:rPr lang="pl-PL" smtClean="0"/>
              <a:t>2020-05-12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061A-E5FA-49E7-8A9A-1A3F299874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57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3AEA-79A1-4765-91C7-D9DED3D48362}" type="datetimeFigureOut">
              <a:rPr lang="pl-PL" smtClean="0"/>
              <a:t>2020-05-12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061A-E5FA-49E7-8A9A-1A3F299874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48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3AEA-79A1-4765-91C7-D9DED3D48362}" type="datetimeFigureOut">
              <a:rPr lang="pl-PL" smtClean="0"/>
              <a:t>2020-05-12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061A-E5FA-49E7-8A9A-1A3F299874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717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3AEA-79A1-4765-91C7-D9DED3D48362}" type="datetimeFigureOut">
              <a:rPr lang="pl-PL" smtClean="0"/>
              <a:t>2020-05-12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061A-E5FA-49E7-8A9A-1A3F299874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215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3AEA-79A1-4765-91C7-D9DED3D48362}" type="datetimeFigureOut">
              <a:rPr lang="pl-PL" smtClean="0"/>
              <a:t>2020-05-12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061A-E5FA-49E7-8A9A-1A3F299874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731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3AEA-79A1-4765-91C7-D9DED3D48362}" type="datetimeFigureOut">
              <a:rPr lang="pl-PL" smtClean="0"/>
              <a:t>2020-05-12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061A-E5FA-49E7-8A9A-1A3F299874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3AEA-79A1-4765-91C7-D9DED3D48362}" type="datetimeFigureOut">
              <a:rPr lang="pl-PL" smtClean="0"/>
              <a:t>2020-05-12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061A-E5FA-49E7-8A9A-1A3F299874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167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3AEA-79A1-4765-91C7-D9DED3D48362}" type="datetimeFigureOut">
              <a:rPr lang="pl-PL" smtClean="0"/>
              <a:t>2020-05-12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061A-E5FA-49E7-8A9A-1A3F299874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323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3AEA-79A1-4765-91C7-D9DED3D48362}" type="datetimeFigureOut">
              <a:rPr lang="pl-PL" smtClean="0"/>
              <a:t>2020-05-12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061A-E5FA-49E7-8A9A-1A3F299874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54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3AEA-79A1-4765-91C7-D9DED3D48362}" type="datetimeFigureOut">
              <a:rPr lang="pl-PL" smtClean="0"/>
              <a:t>2020-05-12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061A-E5FA-49E7-8A9A-1A3F299874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085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C3AEA-79A1-4765-91C7-D9DED3D48362}" type="datetimeFigureOut">
              <a:rPr lang="pl-PL" smtClean="0"/>
              <a:t>2020-05-12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0061A-E5FA-49E7-8A9A-1A3F299874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099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Jestem Polakiem </a:t>
            </a:r>
            <a:br>
              <a:rPr lang="pl-PL" dirty="0" smtClean="0"/>
            </a:br>
            <a:r>
              <a:rPr lang="pl-PL" dirty="0" smtClean="0"/>
              <a:t>i Europejczykiem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106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KUBUŚ PUCHATEK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Gdzie Stumilowy szumi las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na samym końcu świata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w dalekiej Anglii mały miś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szczęśliwe spędza lata.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Z Krzysiem - swym przyjacielem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zaprasza nas do Londynu,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gdzie poczciwa królowa berło dzierży,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a nad miastem góruje Big Ben -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olbrzymi zegar na wieży.</a:t>
            </a:r>
          </a:p>
        </p:txBody>
      </p:sp>
    </p:spTree>
    <p:extLst>
      <p:ext uri="{BB962C8B-B14F-4D97-AF65-F5344CB8AC3E}">
        <p14:creationId xmlns:p14="http://schemas.microsoft.com/office/powerpoint/2010/main" val="3110806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Choć z różnych krajów pochodzimy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znamy się dobrze i lubimy.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Od dawna wspólny krąg tworzymy,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by wszystkim dzieciom radość nieść.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Niech płynie nasza pieśń radosna,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niech w sercu zawsze będzie wiosna.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Niech wspólna sprawa łączy nas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niech się nie kończy wspaniały czas.</a:t>
            </a:r>
          </a:p>
        </p:txBody>
      </p:sp>
    </p:spTree>
    <p:extLst>
      <p:ext uri="{BB962C8B-B14F-4D97-AF65-F5344CB8AC3E}">
        <p14:creationId xmlns:p14="http://schemas.microsoft.com/office/powerpoint/2010/main" val="631043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KOZIOŁEK MATOŁEK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Ja Koziołek Mądra Głowa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błąkam się po świecie całym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szukam ciągle Pacanowa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więc dalekie zwiedzam kraje.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Przygód wiele mam co chwilę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moc przyjaciół i radości,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dla was dzisiaj zaprosiłem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w Europie poznanych gości.</a:t>
            </a:r>
          </a:p>
        </p:txBody>
      </p:sp>
    </p:spTree>
    <p:extLst>
      <p:ext uri="{BB962C8B-B14F-4D97-AF65-F5344CB8AC3E}">
        <p14:creationId xmlns:p14="http://schemas.microsoft.com/office/powerpoint/2010/main" val="4257294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PINOKIO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Jestem Pinokio - pajacyk z drewna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we Włoszech mieszkam sobie.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Za miłe bardzo zaproszenie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Matołku dziękuję tobie.</a:t>
            </a:r>
          </a:p>
        </p:txBody>
      </p:sp>
    </p:spTree>
    <p:extLst>
      <p:ext uri="{BB962C8B-B14F-4D97-AF65-F5344CB8AC3E}">
        <p14:creationId xmlns:p14="http://schemas.microsoft.com/office/powerpoint/2010/main" val="1632424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KOT W BUTACH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Z Francji przybyłem, z dalekich stron,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gdy usłyszałem piosenki ton.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pan Perrault pisał o mnie bajeczkę,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o kocie w butach, a nie z fajeczką.</a:t>
            </a:r>
          </a:p>
        </p:txBody>
      </p:sp>
    </p:spTree>
    <p:extLst>
      <p:ext uri="{BB962C8B-B14F-4D97-AF65-F5344CB8AC3E}">
        <p14:creationId xmlns:p14="http://schemas.microsoft.com/office/powerpoint/2010/main" val="2305895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PIPPI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W dalekiej Szwecji mieszkam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bez mamy i bez taty.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Mam małpkę i konika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białego w czarne łaty.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Na nosie piegi, rude warkoczyki,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wszyscy już wiedzą doskonale,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że mam na imię </a:t>
            </a:r>
            <a:r>
              <a:rPr lang="pl-PL" dirty="0" err="1"/>
              <a:t>Pippi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441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CZERWONY KAPTUREK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W ciemnym niemieckim lesie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jak wieść od dawna niesie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mieszkam sobie z mateczką,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a babcia niedaleczko.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A z tego jestem znana,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że w czerwony kapturek jestem ubrana.</a:t>
            </a:r>
          </a:p>
        </p:txBody>
      </p:sp>
    </p:spTree>
    <p:extLst>
      <p:ext uri="{BB962C8B-B14F-4D97-AF65-F5344CB8AC3E}">
        <p14:creationId xmlns:p14="http://schemas.microsoft.com/office/powerpoint/2010/main" val="2849450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KRÓLOWA ŚNIEGU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W lodowym zamku, w śnieżnej krainie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żyję samotnie o Kaju śniąc sen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Nie lubię ciepłej zielonej Danii,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gdzie mieszka ojciec mój - pan Andersen.</a:t>
            </a:r>
          </a:p>
        </p:txBody>
      </p:sp>
    </p:spTree>
    <p:extLst>
      <p:ext uri="{BB962C8B-B14F-4D97-AF65-F5344CB8AC3E}">
        <p14:creationId xmlns:p14="http://schemas.microsoft.com/office/powerpoint/2010/main" val="2737147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RUMCAJS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Na słowackiej ziemi,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w </a:t>
            </a:r>
            <a:r>
              <a:rPr lang="pl-PL" dirty="0" err="1"/>
              <a:t>żacholeckim</a:t>
            </a:r>
            <a:r>
              <a:rPr lang="pl-PL" dirty="0"/>
              <a:t> lesie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żyje zbójnik Rumcajs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najlepszy na świecie.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Najwyższy szczyt Gerlach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znajduje się w Tatrach,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a obok skalista Mała i Wielka </a:t>
            </a:r>
            <a:r>
              <a:rPr lang="pl-PL" dirty="0" err="1"/>
              <a:t>Fatra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2700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MUMINEK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Daleko nad morzem w mroźnej Finlandii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w słonecznej dolinie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Muminek z przyjaciółmi spędza miłe chwile.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Zwiedzimy z Muminkiem stolicę w Helsinkach,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Laponię, gdzie Mikołaj mieszka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i olbrzymie jeziora na Pojezierzu Fińskim.</a:t>
            </a:r>
          </a:p>
        </p:txBody>
      </p:sp>
    </p:spTree>
    <p:extLst>
      <p:ext uri="{BB962C8B-B14F-4D97-AF65-F5344CB8AC3E}">
        <p14:creationId xmlns:p14="http://schemas.microsoft.com/office/powerpoint/2010/main" val="33868373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</Words>
  <Application>Microsoft Office PowerPoint</Application>
  <PresentationFormat>Panoramiczny</PresentationFormat>
  <Paragraphs>20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Jestem Polakiem  i Europejczykiem</vt:lpstr>
      <vt:lpstr>KOZIOŁEK MATOŁEK</vt:lpstr>
      <vt:lpstr>PINOKIO</vt:lpstr>
      <vt:lpstr>KOT W BUTACH</vt:lpstr>
      <vt:lpstr>PIPPI</vt:lpstr>
      <vt:lpstr>CZERWONY KAPTUREK</vt:lpstr>
      <vt:lpstr>KRÓLOWA ŚNIEGU</vt:lpstr>
      <vt:lpstr>RUMCAJS</vt:lpstr>
      <vt:lpstr>MUMINEK</vt:lpstr>
      <vt:lpstr>KUBUŚ PUCHATEK</vt:lpstr>
      <vt:lpstr>Prezentacja programu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Jestem Polakiem  i Europejczykiem</dc:title>
  <dc:creator>HP</dc:creator>
  <cp:lastModifiedBy>HP</cp:lastModifiedBy>
  <cp:revision>2</cp:revision>
  <dcterms:created xsi:type="dcterms:W3CDTF">2020-05-12T12:28:01Z</dcterms:created>
  <dcterms:modified xsi:type="dcterms:W3CDTF">2020-05-12T12:37:19Z</dcterms:modified>
</cp:coreProperties>
</file>